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66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4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01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45239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110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7902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5449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467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94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22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33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49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03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68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8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820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26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CB3A3-B357-40CC-AE28-E10D8752BAE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EB7740-57C5-4E68-8AA8-DDDC694F8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946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09D54-C524-4A89-8E02-C9709E0A5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379" y="3196166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/>
            </a:r>
            <a:br>
              <a:rPr lang="sr-Cyrl-RS" b="1" dirty="0"/>
            </a:br>
            <a:r>
              <a:rPr lang="sr-Cyrl-RS" sz="6700" b="1" dirty="0"/>
              <a:t>             МАТЕМАТИКА</a:t>
            </a:r>
            <a:br>
              <a:rPr lang="sr-Cyrl-RS" sz="6700" b="1" dirty="0"/>
            </a:br>
            <a:r>
              <a:rPr lang="sr-Cyrl-RS" b="1" dirty="0"/>
              <a:t/>
            </a:r>
            <a:br>
              <a:rPr lang="sr-Cyrl-RS" b="1" dirty="0"/>
            </a:br>
            <a:r>
              <a:rPr lang="sr-Cyrl-RS" b="1" dirty="0"/>
              <a:t>Запишите у свесци</a:t>
            </a:r>
            <a:r>
              <a:rPr lang="sr-Cyrl-RS" sz="4400" b="1" dirty="0"/>
              <a:t/>
            </a:r>
            <a:br>
              <a:rPr lang="sr-Cyrl-RS" sz="4400" b="1" dirty="0"/>
            </a:br>
            <a:r>
              <a:rPr lang="sr-Cyrl-RS" sz="4400" b="1" dirty="0"/>
              <a:t/>
            </a:r>
            <a:br>
              <a:rPr lang="sr-Cyrl-RS" sz="4400" b="1" dirty="0"/>
            </a:br>
            <a:r>
              <a:rPr lang="sr-Cyrl-RS" sz="4400" b="1" dirty="0"/>
              <a:t>Школски рад  2.април 2020.</a:t>
            </a:r>
            <a:br>
              <a:rPr lang="sr-Cyrl-RS" sz="4400" b="1" dirty="0"/>
            </a:br>
            <a:r>
              <a:rPr lang="sr-Cyrl-RS" sz="4400" b="1" dirty="0"/>
              <a:t>Таблица дељења (вежбање)</a:t>
            </a:r>
            <a:br>
              <a:rPr lang="sr-Cyrl-RS" sz="4400" b="1" dirty="0"/>
            </a:br>
            <a:r>
              <a:rPr lang="sr-Cyrl-RS" sz="4400" b="1" dirty="0"/>
              <a:t/>
            </a:r>
            <a:br>
              <a:rPr lang="sr-Cyrl-RS" sz="4400" b="1" dirty="0"/>
            </a:b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9EEE39-07A7-4CDE-A204-CC016658E0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1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2" y="1502832"/>
            <a:ext cx="8534400" cy="422486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На данашњем часу ћемо вежбати таблицу дељења.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У свеску запишите само редни број задатка и решења.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Када завршите, сликајте и пошаљите ми.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6BA7CC7-DDD3-42CA-8935-C94A83FA2430}"/>
              </a:ext>
            </a:extLst>
          </p:cNvPr>
          <p:cNvSpPr/>
          <p:nvPr/>
        </p:nvSpPr>
        <p:spPr>
          <a:xfrm>
            <a:off x="281650" y="395249"/>
            <a:ext cx="10830850" cy="508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Израчунај</a:t>
            </a: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27 : 9 = </a:t>
            </a: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 : 8 = ____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81 : 9 = </a:t>
            </a: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sr-Cyrl-RS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: 6 = ____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9 : 9 =</a:t>
            </a: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____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72 : 9 =</a:t>
            </a: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____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sr-Cyrl-RS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Дељеник је број 56, а делилац број 7. Израчунај количник</a:t>
            </a:r>
            <a:r>
              <a:rPr lang="sr-Cyrl-R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sr-Cyrl-R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sr-Cyrl-R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Колико лизалица се може купити за 80 динара, ако је цена једне лизалице 10 динара?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1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452320"/>
            <a:ext cx="8521700" cy="5735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r-Cyrl-R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Маринин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Марина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млађа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године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млађа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sz="32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тате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Колико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Марина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колико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њена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sr-Cyrl-R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r-Cyrl-R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засадила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црвених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лала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жутих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мање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љубичастих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мање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sz="32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жутих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Колико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укупно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лала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посадила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37</TotalTime>
  <Words>143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Slice</vt:lpstr>
      <vt:lpstr>              МАТЕМАТИКА  Запишите у свесци  Школски рад  2.април 2020. Таблица дељења (вежбање)  </vt:lpstr>
      <vt:lpstr>На данашњем часу ћемо вежбати таблицу дељења.  У свеску запишите само редни број задатка и решења.  Када завршите, сликајте и пошаљите ми.  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 Запишите у свесци  Школски рад  2.април 2020. Таблица дељења (вежбање)</dc:title>
  <dc:creator>Nataša Mihajlović</dc:creator>
  <cp:lastModifiedBy>User</cp:lastModifiedBy>
  <cp:revision>5</cp:revision>
  <dcterms:created xsi:type="dcterms:W3CDTF">2020-03-31T17:50:33Z</dcterms:created>
  <dcterms:modified xsi:type="dcterms:W3CDTF">2020-04-02T12:27:14Z</dcterms:modified>
</cp:coreProperties>
</file>